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9" r:id="rId3"/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3" r:id="rId19"/>
    <p:sldId id="275" r:id="rId20"/>
    <p:sldId id="276" r:id="rId21"/>
    <p:sldId id="277" r:id="rId22"/>
    <p:sldId id="280" r:id="rId23"/>
    <p:sldId id="279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A0EC4-A5EC-1F44-8299-CDF11F9602A3}" v="2" dt="2025-03-12T19:32:43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>
        <p:scale>
          <a:sx n="77" d="100"/>
          <a:sy n="77" d="100"/>
        </p:scale>
        <p:origin x="236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1BDE-6CB0-E2E4-9674-C6D863D50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60A82-04D4-2DE6-F490-C9AC88845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A7559-375C-BA76-7AB9-1C08E16B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BF0A-063A-F2F8-D97C-EF21838B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86A58-CFB7-58AE-596C-79AECD0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A12C-91E2-7B2F-2597-A187B9DD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8BFDD-717C-320B-2C30-6865DB6D7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80F72-AD94-1DE3-1B8E-B353CF5E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345A-65DA-A82C-07A0-B0A6B27B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36C-2285-66DB-C691-E4B558FA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170A5-9E3C-CBE2-3BE4-87772B85F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0AAF1-4395-0E5F-25F0-431FEC9A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3AD-27D3-6CCC-9DE7-C09E66CF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8FEF-21D2-F2F1-FF33-C4740AB8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04D9-51CE-B64D-5AC0-668DD089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50D1-A526-A095-869E-6A6B0242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C10A-7867-AE7C-A7C2-F53C5889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5C0C-303A-8BDF-1DCF-8FF5F2BA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C7F3-64F7-9D76-06B4-627B257A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2E4-E34F-9664-7F4D-E44DC323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AEA-B2BE-9B1E-EC49-7798109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50FDD-1D44-A222-EA07-24DB5C2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067A-AECD-F3D5-2E07-977D381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4E33B-A364-B41A-DF47-0BF06EF5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4C69E-18BA-9693-842E-F3C540F0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4155-3D32-50BE-F7C5-F56A9A7D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E7D30-1B2A-F171-BA36-41B67DCE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975FA-1CEA-959D-99C4-B8CD7F629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FFE8-6920-A692-C687-EA0ACB57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A7E93-0F94-35D5-FE98-CA54BC6A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94D18-688A-BFCF-A1D6-1D29828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F6F5-AFAA-D838-7A06-BF0205CF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E7F8-837F-5A3F-93FA-9CF4CD25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A1262-D665-564D-0AD0-70ADCC396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57B8F-F0C9-5FBB-C6F5-71A52ACA6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19984-75BA-9335-EF42-0BC2374AA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E930A-6D0F-2C31-9818-4AAB798D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5D648-969B-FDF8-435B-3DF8D397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A7842-49DC-E3B7-0ED0-60301F3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9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6A5E-1EDD-2201-6C05-6A981E17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EE7D7-48A6-2E96-F071-0F524147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5804E-5DF3-BC1B-10CD-5CE6A34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409-AF96-B3F9-71CF-BF2A7EC9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5254-49F3-7843-ABCE-C12D6000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D084A-6ECE-331A-DBBC-21991D94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BA87-B5B0-2C11-53FB-F600B641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EDB-5420-91B6-D2A3-0C5A8CAA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19C4-EBC0-4A7E-D5F9-92978745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2D60-390D-BA76-8C35-0888D69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8A875-DF0B-AC67-FF42-188C1D8F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721E9-0638-5029-94F6-98CCD283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1F5FA-523E-1A8E-DF89-5169C9EC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CCBB-A8AD-F92D-C653-1C277CD7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0B8E-73C4-AD6C-D2DF-FF227E7A5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7736-0177-2F6F-C425-AD5D40A98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2FEB4-6058-9AB3-D67F-0AED5EDF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F90DD-6177-B928-2A45-4A50BCEE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404F5-2F6D-5A92-2D43-1ED505EA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3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87FAD-EF37-758E-B9F3-DF3B45FB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5ED99-4DA8-22E9-6E2A-586CEED9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931A1-4C25-1603-AF99-846EE213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398B3-F5F9-FB40-B9B0-5E7752DEDC9D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BC41A-981E-BA4F-773A-14305B3C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A3FE-AA20-074D-6D1E-5A076F363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2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36EE5D-A054-C115-7065-7559E3F3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550" r="11824" b="6432"/>
          <a:stretch/>
        </p:blipFill>
        <p:spPr>
          <a:xfrm>
            <a:off x="1129030" y="1143000"/>
            <a:ext cx="9011014" cy="51108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30351-E102-EC6D-1C29-20108BC3A53A}"/>
              </a:ext>
            </a:extLst>
          </p:cNvPr>
          <p:cNvSpPr/>
          <p:nvPr/>
        </p:nvSpPr>
        <p:spPr>
          <a:xfrm>
            <a:off x="2204357" y="1469571"/>
            <a:ext cx="2677886" cy="44740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62B87-C8BE-82E7-F454-B06A453BAC45}"/>
              </a:ext>
            </a:extLst>
          </p:cNvPr>
          <p:cNvSpPr/>
          <p:nvPr/>
        </p:nvSpPr>
        <p:spPr>
          <a:xfrm>
            <a:off x="4996543" y="1469571"/>
            <a:ext cx="4947557" cy="44740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00822-0768-DD25-C566-8F06ECF07F93}"/>
              </a:ext>
            </a:extLst>
          </p:cNvPr>
          <p:cNvSpPr txBox="1"/>
          <p:nvPr/>
        </p:nvSpPr>
        <p:spPr>
          <a:xfrm>
            <a:off x="2645229" y="3429000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Panel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AE84E-A6BA-B130-E87D-AC72421315BE}"/>
              </a:ext>
            </a:extLst>
          </p:cNvPr>
          <p:cNvSpPr txBox="1"/>
          <p:nvPr/>
        </p:nvSpPr>
        <p:spPr>
          <a:xfrm>
            <a:off x="7029451" y="4512129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Workspace Panel</a:t>
            </a:r>
          </a:p>
        </p:txBody>
      </p:sp>
    </p:spTree>
    <p:extLst>
      <p:ext uri="{BB962C8B-B14F-4D97-AF65-F5344CB8AC3E}">
        <p14:creationId xmlns:p14="http://schemas.microsoft.com/office/powerpoint/2010/main" val="242129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843F210-BE4E-3525-ECF3-075A1D1E58A4}"/>
              </a:ext>
            </a:extLst>
          </p:cNvPr>
          <p:cNvGrpSpPr/>
          <p:nvPr/>
        </p:nvGrpSpPr>
        <p:grpSpPr>
          <a:xfrm>
            <a:off x="1786976" y="313393"/>
            <a:ext cx="8618048" cy="6451552"/>
            <a:chOff x="1786976" y="313393"/>
            <a:chExt cx="8618048" cy="6451552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DEEAEC5-C931-DD26-BC77-2CD1C88CB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6976" y="313393"/>
              <a:ext cx="8618048" cy="64515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B0611C-E04C-CF27-B0A8-254A137412D9}"/>
                </a:ext>
              </a:extLst>
            </p:cNvPr>
            <p:cNvSpPr/>
            <p:nvPr/>
          </p:nvSpPr>
          <p:spPr>
            <a:xfrm>
              <a:off x="1786977" y="2705622"/>
              <a:ext cx="2994344" cy="33444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F6A891-C830-A720-DE64-9D783B24594E}"/>
                </a:ext>
              </a:extLst>
            </p:cNvPr>
            <p:cNvSpPr/>
            <p:nvPr/>
          </p:nvSpPr>
          <p:spPr>
            <a:xfrm>
              <a:off x="4837246" y="3007605"/>
              <a:ext cx="5346797" cy="3624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30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50C1-1470-96A4-B5DD-418D3ED4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1460ED-0335-8287-645D-F2499492C08A}"/>
              </a:ext>
            </a:extLst>
          </p:cNvPr>
          <p:cNvGrpSpPr/>
          <p:nvPr/>
        </p:nvGrpSpPr>
        <p:grpSpPr>
          <a:xfrm>
            <a:off x="1978711" y="658560"/>
            <a:ext cx="7772400" cy="4401448"/>
            <a:chOff x="1978711" y="658560"/>
            <a:chExt cx="7772400" cy="4401448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FB38928B-DB0C-2ED3-16AE-BD397C9B6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8711" y="658560"/>
              <a:ext cx="7772400" cy="4401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24BB31-1BAA-7898-A6B3-CE1ED6E7C0E2}"/>
                </a:ext>
              </a:extLst>
            </p:cNvPr>
            <p:cNvSpPr/>
            <p:nvPr/>
          </p:nvSpPr>
          <p:spPr>
            <a:xfrm>
              <a:off x="2987458" y="658560"/>
              <a:ext cx="996713" cy="5824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64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0D0A-4AF4-0FDB-9D9C-4600E632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47D9AC-E0A7-5428-7F7F-F1084501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8" y="805517"/>
            <a:ext cx="7772400" cy="44014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4DEC13-FBFF-AD6B-75ED-ABEC8183A5BC}"/>
              </a:ext>
            </a:extLst>
          </p:cNvPr>
          <p:cNvSpPr/>
          <p:nvPr/>
        </p:nvSpPr>
        <p:spPr>
          <a:xfrm>
            <a:off x="4685630" y="3548717"/>
            <a:ext cx="376227" cy="337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0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E9D371-6C1C-4845-613B-71BC012247F3}"/>
              </a:ext>
            </a:extLst>
          </p:cNvPr>
          <p:cNvGrpSpPr/>
          <p:nvPr/>
        </p:nvGrpSpPr>
        <p:grpSpPr>
          <a:xfrm>
            <a:off x="1067760" y="239504"/>
            <a:ext cx="9627454" cy="6378992"/>
            <a:chOff x="1067760" y="239504"/>
            <a:chExt cx="9627454" cy="6378992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8421EF4-51F0-4E89-640A-38B35CBC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7760" y="239504"/>
              <a:ext cx="9627454" cy="6378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B33FBD-F5FE-2A02-C63B-F6F0DE0861E1}"/>
                </a:ext>
              </a:extLst>
            </p:cNvPr>
            <p:cNvSpPr/>
            <p:nvPr/>
          </p:nvSpPr>
          <p:spPr>
            <a:xfrm>
              <a:off x="1067760" y="239504"/>
              <a:ext cx="2589840" cy="7238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12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89D2-A45C-4FC4-A440-68D6FFFA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ED0B8C-3CAE-0253-F683-4E7FC2250464}"/>
              </a:ext>
            </a:extLst>
          </p:cNvPr>
          <p:cNvGrpSpPr/>
          <p:nvPr/>
        </p:nvGrpSpPr>
        <p:grpSpPr>
          <a:xfrm>
            <a:off x="1067760" y="348215"/>
            <a:ext cx="9627454" cy="6161570"/>
            <a:chOff x="1067760" y="348215"/>
            <a:chExt cx="9627454" cy="6161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C5A8DA-464D-AA21-3A40-60AD566A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067760" y="348215"/>
              <a:ext cx="9627454" cy="616157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B13E09-F369-1730-FA66-3CC9F90CA18F}"/>
                </a:ext>
              </a:extLst>
            </p:cNvPr>
            <p:cNvSpPr/>
            <p:nvPr/>
          </p:nvSpPr>
          <p:spPr>
            <a:xfrm>
              <a:off x="1116746" y="484433"/>
              <a:ext cx="2589840" cy="4789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285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3D0C5-36F1-9638-08A6-D802242A4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2D0C77-B8D0-54CD-6EF4-2052E69E54A2}"/>
              </a:ext>
            </a:extLst>
          </p:cNvPr>
          <p:cNvGrpSpPr/>
          <p:nvPr/>
        </p:nvGrpSpPr>
        <p:grpSpPr>
          <a:xfrm>
            <a:off x="1156910" y="348215"/>
            <a:ext cx="9449154" cy="6161570"/>
            <a:chOff x="1156910" y="348215"/>
            <a:chExt cx="9449154" cy="61615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E86538-1A0F-CA4B-04BD-1F5426E0A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156910" y="348215"/>
              <a:ext cx="9449154" cy="616157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EAB507-AF74-5F91-2D44-9331976C8F76}"/>
                </a:ext>
              </a:extLst>
            </p:cNvPr>
            <p:cNvSpPr/>
            <p:nvPr/>
          </p:nvSpPr>
          <p:spPr>
            <a:xfrm>
              <a:off x="1156910" y="522514"/>
              <a:ext cx="2410225" cy="4408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7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6364-6537-4C7E-3E48-15FF1DF7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5205F8-901B-18CA-DE50-1A8D7C294C3C}"/>
              </a:ext>
            </a:extLst>
          </p:cNvPr>
          <p:cNvGrpSpPr/>
          <p:nvPr/>
        </p:nvGrpSpPr>
        <p:grpSpPr>
          <a:xfrm>
            <a:off x="661787" y="239504"/>
            <a:ext cx="9627454" cy="6378992"/>
            <a:chOff x="661787" y="239504"/>
            <a:chExt cx="9627454" cy="6378992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DB212093-AD41-AB22-C494-AC2C7A7A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787" y="239504"/>
              <a:ext cx="9627454" cy="6378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383A27-762A-C089-003E-79152E3636B4}"/>
                </a:ext>
              </a:extLst>
            </p:cNvPr>
            <p:cNvSpPr/>
            <p:nvPr/>
          </p:nvSpPr>
          <p:spPr>
            <a:xfrm>
              <a:off x="9111343" y="397366"/>
              <a:ext cx="1045028" cy="4843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43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B2702-89D3-0F3E-94F3-0193C303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58FC9C-7C44-B635-CD6E-C83F819296B2}"/>
              </a:ext>
            </a:extLst>
          </p:cNvPr>
          <p:cNvGrpSpPr/>
          <p:nvPr/>
        </p:nvGrpSpPr>
        <p:grpSpPr>
          <a:xfrm>
            <a:off x="738953" y="239504"/>
            <a:ext cx="9473121" cy="6378992"/>
            <a:chOff x="738953" y="239504"/>
            <a:chExt cx="9473121" cy="6378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6C6A71-2493-7A90-0EA0-6198286F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38953" y="239504"/>
              <a:ext cx="9473121" cy="6378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1EDB2D-6BCA-4AC5-784B-547134BA05B2}"/>
                </a:ext>
              </a:extLst>
            </p:cNvPr>
            <p:cNvSpPr/>
            <p:nvPr/>
          </p:nvSpPr>
          <p:spPr>
            <a:xfrm>
              <a:off x="9029700" y="381038"/>
              <a:ext cx="1045028" cy="4843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D01DF6-A3BF-66B2-3588-FFBFC844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184400"/>
            <a:ext cx="5689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501982-0699-3BAB-F3A2-21DB9A165E7F}"/>
              </a:ext>
            </a:extLst>
          </p:cNvPr>
          <p:cNvGrpSpPr/>
          <p:nvPr/>
        </p:nvGrpSpPr>
        <p:grpSpPr>
          <a:xfrm>
            <a:off x="389164" y="1585628"/>
            <a:ext cx="11413671" cy="3420810"/>
            <a:chOff x="389164" y="1585628"/>
            <a:chExt cx="11413671" cy="342081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F575C1C-60FD-C11D-1945-4083B4683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164" y="1585628"/>
              <a:ext cx="11413671" cy="34208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89A04A-515C-5BD7-812F-9FCFF4137BF5}"/>
                </a:ext>
              </a:extLst>
            </p:cNvPr>
            <p:cNvSpPr/>
            <p:nvPr/>
          </p:nvSpPr>
          <p:spPr>
            <a:xfrm>
              <a:off x="10899381" y="1661939"/>
              <a:ext cx="759218" cy="346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86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70184A-B2BB-551F-3F4D-4A33BC6FD736}"/>
              </a:ext>
            </a:extLst>
          </p:cNvPr>
          <p:cNvGrpSpPr/>
          <p:nvPr/>
        </p:nvGrpSpPr>
        <p:grpSpPr>
          <a:xfrm>
            <a:off x="2617940" y="1829757"/>
            <a:ext cx="6705600" cy="2146300"/>
            <a:chOff x="2617940" y="1829757"/>
            <a:chExt cx="6705600" cy="2146300"/>
          </a:xfrm>
        </p:grpSpPr>
        <p:pic>
          <p:nvPicPr>
            <p:cNvPr id="5" name="Picture 4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C4CAE7B5-54AA-C132-652C-F990C68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940" y="1829757"/>
              <a:ext cx="6705600" cy="214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BADAA-4494-7481-4651-FCAE5D000C89}"/>
                </a:ext>
              </a:extLst>
            </p:cNvPr>
            <p:cNvSpPr/>
            <p:nvPr/>
          </p:nvSpPr>
          <p:spPr>
            <a:xfrm>
              <a:off x="8592855" y="2091847"/>
              <a:ext cx="563671" cy="613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57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4EACE-8599-1296-4C70-BB27DBA5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57400"/>
            <a:ext cx="508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30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FBE1-A0BA-EEB5-B574-EC6A92D6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84F533-34F9-D65F-9847-5B545FA5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488950"/>
            <a:ext cx="40259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5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A355-62EF-96C7-D3B0-350FBFC8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1FC137-34FE-5253-A835-65EBC574C6FA}"/>
              </a:ext>
            </a:extLst>
          </p:cNvPr>
          <p:cNvGrpSpPr/>
          <p:nvPr/>
        </p:nvGrpSpPr>
        <p:grpSpPr>
          <a:xfrm>
            <a:off x="4083050" y="488950"/>
            <a:ext cx="4025900" cy="5880100"/>
            <a:chOff x="4083050" y="488950"/>
            <a:chExt cx="4025900" cy="5880100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04BAEC0-3E67-9E12-9CF1-DA1C32FA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3050" y="488950"/>
              <a:ext cx="4025900" cy="58801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3EAD5-CFC7-1B9D-3D57-CD2B10342272}"/>
                </a:ext>
              </a:extLst>
            </p:cNvPr>
            <p:cNvSpPr/>
            <p:nvPr/>
          </p:nvSpPr>
          <p:spPr>
            <a:xfrm>
              <a:off x="7381702" y="914400"/>
              <a:ext cx="532014" cy="6982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6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737CF-D4EF-212B-D361-CCF8FEE6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E3D124-BBFB-041B-44E6-695770F4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27479" y="2057400"/>
            <a:ext cx="41370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2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5F06-B2A7-EFD9-815F-11980718F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9EB16C-C1D0-F6E6-F5C9-FDB3665AEC72}"/>
              </a:ext>
            </a:extLst>
          </p:cNvPr>
          <p:cNvGrpSpPr/>
          <p:nvPr/>
        </p:nvGrpSpPr>
        <p:grpSpPr>
          <a:xfrm>
            <a:off x="3883545" y="505575"/>
            <a:ext cx="4025900" cy="5880100"/>
            <a:chOff x="3883545" y="505575"/>
            <a:chExt cx="4025900" cy="5880100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07D88F7-F993-E1E4-17FE-73899756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3545" y="505575"/>
              <a:ext cx="4025900" cy="58801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937FFA-64F3-A135-6115-4E5166E37C7B}"/>
                </a:ext>
              </a:extLst>
            </p:cNvPr>
            <p:cNvSpPr/>
            <p:nvPr/>
          </p:nvSpPr>
          <p:spPr>
            <a:xfrm>
              <a:off x="6932816" y="947651"/>
              <a:ext cx="532014" cy="6982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23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016DF-EDDC-F8B1-D75C-7526E8C9CE01}"/>
              </a:ext>
            </a:extLst>
          </p:cNvPr>
          <p:cNvGrpSpPr/>
          <p:nvPr/>
        </p:nvGrpSpPr>
        <p:grpSpPr>
          <a:xfrm>
            <a:off x="1658655" y="1845676"/>
            <a:ext cx="9161745" cy="2565400"/>
            <a:chOff x="1658655" y="1845676"/>
            <a:chExt cx="9161745" cy="2565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2BB8D9-132C-E1DD-7E1A-97C8E9D46C96}"/>
                </a:ext>
              </a:extLst>
            </p:cNvPr>
            <p:cNvGrpSpPr/>
            <p:nvPr/>
          </p:nvGrpSpPr>
          <p:grpSpPr>
            <a:xfrm>
              <a:off x="1658655" y="1845676"/>
              <a:ext cx="9161745" cy="2565400"/>
              <a:chOff x="1658655" y="1845676"/>
              <a:chExt cx="9161745" cy="2565400"/>
            </a:xfrm>
          </p:grpSpPr>
          <p:pic>
            <p:nvPicPr>
              <p:cNvPr id="5" name="Picture 4" descr="A screenshot of a chat&#10;&#10;AI-generated content may be incorrect.">
                <a:extLst>
                  <a:ext uri="{FF2B5EF4-FFF2-40B4-BE49-F238E27FC236}">
                    <a16:creationId xmlns:a16="http://schemas.microsoft.com/office/drawing/2014/main" id="{3F6B5E89-CDAA-48DE-4BCF-4BAE2AB84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845676"/>
                <a:ext cx="4724400" cy="256540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3AA4256D-051B-2B61-C6A9-0F0393E8C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12931"/>
              <a:stretch/>
            </p:blipFill>
            <p:spPr>
              <a:xfrm>
                <a:off x="1658655" y="1845676"/>
                <a:ext cx="4114800" cy="256540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F9FFF5-249D-97DE-4509-24FDEF03C32B}"/>
                </a:ext>
              </a:extLst>
            </p:cNvPr>
            <p:cNvSpPr/>
            <p:nvPr/>
          </p:nvSpPr>
          <p:spPr>
            <a:xfrm>
              <a:off x="6096001" y="1938969"/>
              <a:ext cx="1748010" cy="6389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9C1262-8F49-EB8B-EF3C-F859AF55F132}"/>
                </a:ext>
              </a:extLst>
            </p:cNvPr>
            <p:cNvSpPr/>
            <p:nvPr/>
          </p:nvSpPr>
          <p:spPr>
            <a:xfrm>
              <a:off x="6347553" y="3770262"/>
              <a:ext cx="1748010" cy="509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87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FE926E-3916-1523-DC70-DDF41FD05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255" r="38367" b="6768"/>
          <a:stretch/>
        </p:blipFill>
        <p:spPr>
          <a:xfrm>
            <a:off x="1875892" y="187134"/>
            <a:ext cx="7994617" cy="64837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68FA8-EB91-2930-51BD-B85D1E08F1EE}"/>
              </a:ext>
            </a:extLst>
          </p:cNvPr>
          <p:cNvSpPr/>
          <p:nvPr/>
        </p:nvSpPr>
        <p:spPr>
          <a:xfrm>
            <a:off x="5386192" y="1509311"/>
            <a:ext cx="2304789" cy="657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2E75-5904-A4BF-AF83-C740BD15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E83BB-ECAC-1396-50D7-63E628155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255" r="38367" b="6768"/>
          <a:stretch/>
        </p:blipFill>
        <p:spPr>
          <a:xfrm>
            <a:off x="1875892" y="187134"/>
            <a:ext cx="7994617" cy="64837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CD7C34-8876-AF9F-89EF-CA8D65C3D691}"/>
              </a:ext>
            </a:extLst>
          </p:cNvPr>
          <p:cNvSpPr/>
          <p:nvPr/>
        </p:nvSpPr>
        <p:spPr>
          <a:xfrm>
            <a:off x="5430260" y="1266939"/>
            <a:ext cx="959524" cy="297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770C02-678B-53C2-B399-18324FC1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" t="13408" r="38384" b="6140"/>
          <a:stretch/>
        </p:blipFill>
        <p:spPr>
          <a:xfrm>
            <a:off x="1641512" y="363408"/>
            <a:ext cx="7480453" cy="6131183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308769-421A-FE0B-51D7-8D6000B6472D}"/>
              </a:ext>
            </a:extLst>
          </p:cNvPr>
          <p:cNvSpPr/>
          <p:nvPr/>
        </p:nvSpPr>
        <p:spPr>
          <a:xfrm>
            <a:off x="4901976" y="1366090"/>
            <a:ext cx="959524" cy="297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8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E71C11-8ECB-6417-5C2E-D52B3B22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0" t="12933" r="8752" b="6847"/>
          <a:stretch/>
        </p:blipFill>
        <p:spPr>
          <a:xfrm>
            <a:off x="901874" y="977030"/>
            <a:ext cx="9156526" cy="50229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5497C8-A278-581F-B426-CF4D550042AB}"/>
              </a:ext>
            </a:extLst>
          </p:cNvPr>
          <p:cNvSpPr/>
          <p:nvPr/>
        </p:nvSpPr>
        <p:spPr>
          <a:xfrm>
            <a:off x="4609578" y="2342367"/>
            <a:ext cx="5047989" cy="15156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721653D-A112-DF81-865B-0ED6772ECAF3}"/>
              </a:ext>
            </a:extLst>
          </p:cNvPr>
          <p:cNvGrpSpPr/>
          <p:nvPr/>
        </p:nvGrpSpPr>
        <p:grpSpPr>
          <a:xfrm>
            <a:off x="613776" y="212942"/>
            <a:ext cx="11160689" cy="6230815"/>
            <a:chOff x="613776" y="212942"/>
            <a:chExt cx="11160689" cy="6230815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A78F708-5C72-C24E-35E0-6929B48B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3" t="13255" r="12435" b="8976"/>
            <a:stretch/>
          </p:blipFill>
          <p:spPr>
            <a:xfrm>
              <a:off x="613776" y="212942"/>
              <a:ext cx="11160689" cy="623081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46912B-5B63-830A-E1FC-E933F3156666}"/>
                </a:ext>
              </a:extLst>
            </p:cNvPr>
            <p:cNvSpPr/>
            <p:nvPr/>
          </p:nvSpPr>
          <p:spPr>
            <a:xfrm>
              <a:off x="5361140" y="1913351"/>
              <a:ext cx="6217084" cy="2057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01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950823-8A43-8AFF-FD64-79DF3F86C5D6}"/>
              </a:ext>
            </a:extLst>
          </p:cNvPr>
          <p:cNvGrpSpPr/>
          <p:nvPr/>
        </p:nvGrpSpPr>
        <p:grpSpPr>
          <a:xfrm>
            <a:off x="1978711" y="658560"/>
            <a:ext cx="7772400" cy="4401448"/>
            <a:chOff x="2022779" y="779745"/>
            <a:chExt cx="7772400" cy="4401448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ACA70A8-F0F7-83F9-DABE-E7FDA5C0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2779" y="779745"/>
              <a:ext cx="7772400" cy="440144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530A4-211D-69DC-80CB-0F842DC64FDF}"/>
                </a:ext>
              </a:extLst>
            </p:cNvPr>
            <p:cNvSpPr/>
            <p:nvPr/>
          </p:nvSpPr>
          <p:spPr>
            <a:xfrm>
              <a:off x="2022779" y="3341318"/>
              <a:ext cx="6217084" cy="135594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810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6911</TotalTime>
  <Words>4</Words>
  <Application>Microsoft Macintosh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1</cp:revision>
  <dcterms:created xsi:type="dcterms:W3CDTF">2025-03-08T00:21:35Z</dcterms:created>
  <dcterms:modified xsi:type="dcterms:W3CDTF">2025-03-12T19:32:44Z</dcterms:modified>
</cp:coreProperties>
</file>